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59" r:id="rId6"/>
    <p:sldId id="263" r:id="rId7"/>
    <p:sldId id="266" r:id="rId8"/>
    <p:sldId id="261" r:id="rId9"/>
    <p:sldId id="268" r:id="rId10"/>
    <p:sldId id="267" r:id="rId11"/>
    <p:sldId id="260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8680F-7DAC-42F9-AD91-400AAA1C5DEC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87FA-5D43-40D0-BBEC-5651A1AE0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87FA-5D43-40D0-BBEC-5651A1AE02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DD4E-6A58-451F-BBD4-19FEC2CAA104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46DC-8095-4744-A63B-8764235CE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hoshop.ru/wp-content/uploads/2016/11/f594073d8f6111e2e647082004141e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073"/>
            <a:ext cx="9144000" cy="572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«Полезное питание»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634" y="6215082"/>
            <a:ext cx="7272366" cy="642918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Педагог: Крашенинникова И.А.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5643578"/>
            <a:ext cx="814393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Закрепление знаний  о здоровом питании  и  бережном  отношении  к своему  здоровью  </a:t>
            </a:r>
          </a:p>
        </p:txBody>
      </p:sp>
      <p:pic>
        <p:nvPicPr>
          <p:cNvPr id="4" name="Рисунок 3" descr="20170403_074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661" y="1000108"/>
            <a:ext cx="7477177" cy="420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0329_153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5905509" cy="332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370208" y="1571612"/>
          <a:ext cx="3559510" cy="5037229"/>
        </p:xfrm>
        <a:graphic>
          <a:graphicData uri="http://schemas.openxmlformats.org/presentationml/2006/ole">
            <p:oleObj spid="_x0000_s1025" name="Acrobat Document" r:id="rId4" imgW="5667037" imgH="8019948" progId="AcroExch.Document.11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034" y="4786322"/>
            <a:ext cx="428628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Коллективная работа «Овощи и фрукты – витаминные продукты»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5643578"/>
            <a:ext cx="814393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родительских работ: книжки – малышки.</a:t>
            </a:r>
          </a:p>
        </p:txBody>
      </p:sp>
      <p:pic>
        <p:nvPicPr>
          <p:cNvPr id="4" name="Рисунок 3" descr="20170403_134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928671"/>
            <a:ext cx="800105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s-rodnichok.ru/wp-content/uploads/2016/06/mini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077346" cy="553319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071538" y="5000636"/>
            <a:ext cx="692948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hoshop.ru/wp-content/uploads/2016/11/f594073d8f6111e2e647082004141e88.jpg"/>
          <p:cNvPicPr>
            <a:picLocks noChangeAspect="1" noChangeArrowheads="1"/>
          </p:cNvPicPr>
          <p:nvPr/>
        </p:nvPicPr>
        <p:blipFill>
          <a:blip r:embed="rId2">
            <a:lum bright="44000" contrast="-5000"/>
          </a:blip>
          <a:srcRect/>
          <a:stretch>
            <a:fillRect/>
          </a:stretch>
        </p:blipFill>
        <p:spPr bwMode="auto">
          <a:xfrm>
            <a:off x="0" y="421073"/>
            <a:ext cx="9144000" cy="5722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929354"/>
          </a:xfrm>
        </p:spPr>
        <p:txBody>
          <a:bodyPr>
            <a:normAutofit fontScale="90000"/>
          </a:bodyPr>
          <a:lstStyle/>
          <a:p>
            <a:pPr algn="l">
              <a:tabLst>
                <a:tab pos="4841875" algn="l"/>
              </a:tabLst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Вид: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познавательно – творческий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групповой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продолжительности: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краткосрочный (27.03.17.-31.03.17.)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Недостаточно знаний у детей о  правилах здорового питания, отказ от  полезных продуктов, питания в детском саду.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создание условий для формирования знаний детей и их родителей о правилах здорового питания.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формировать  знания о правилах здорового питания;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формировать у детей интерес и готовность к соблюдению правил  рационального здорового питания;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познакомить с группами  витаминов 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учить самостоятельно добывать информацию из разных источников;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формировать у детей  эмоционально – доброжелательное отношение  к творческой инициативе взрослых и детей.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развивать творческие способности у детей и умение работать сообща.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0327_131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928670"/>
            <a:ext cx="4071934" cy="229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0327_130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25501" y="1654205"/>
            <a:ext cx="3500430" cy="20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170327_130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928670"/>
            <a:ext cx="406402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0034" y="5643578"/>
            <a:ext cx="814393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Оформление ППРС; информация для родителей.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70403_073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643314"/>
            <a:ext cx="3143240" cy="176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70403_1350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3286124"/>
            <a:ext cx="3286116" cy="184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.120-bal.ru/pars_docs/refs/17/16898/16898_html_m20c57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6577">
            <a:off x="531143" y="1439710"/>
            <a:ext cx="3680932" cy="316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arhivurokov.ru/kopilka/uploads/user_file_56e14adba80a7/ighrovaiapoznavatielnaiaproghrammapozdoroviesbieriezhieniiuvghostiakhuvitaminki_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357430"/>
            <a:ext cx="3628620" cy="340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rr111.ru/d/713633/d/4_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805012">
            <a:off x="4464806" y="1306537"/>
            <a:ext cx="3633137" cy="319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2.bp.blogspot.com/-D3mluQIzWSU/UM1IGNtio-I/AAAAAAAAA0c/Y0DqzlQBo2A/s1600/vitamin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511">
            <a:off x="5627982" y="2757083"/>
            <a:ext cx="3061633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0034" y="5643578"/>
            <a:ext cx="814393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 на тему: «Витамины», «Полезное  питание»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0327_093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928670"/>
            <a:ext cx="3428992" cy="192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0327_093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857232"/>
            <a:ext cx="3578992" cy="201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70327_0938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000372"/>
            <a:ext cx="355602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70327_0938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929066"/>
            <a:ext cx="3357586" cy="188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70327_0938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2928934"/>
            <a:ext cx="3429022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00034" y="5643578"/>
            <a:ext cx="814393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Лепка овощей и фруктов  из соленого теста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myshared.ru/6/602138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858148" cy="589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5643578"/>
            <a:ext cx="814393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Заучивание стихотворения , с использованием мнемотехники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5643578"/>
            <a:ext cx="814393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«Каша – здоровье наше»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071546"/>
            <a:ext cx="3643338" cy="4286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расширить представления детей о каше, как традиционном русском блюде, полезном для здоровья человека;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закрепить знания детей о различных видах круп (рис, пшено, гречка, овсянка, манка) и каш из них;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упражнять в умении различать крупы визуально и на ощупь;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бережное отношение к своему здоровью.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lavtest.ru/wp-content/uploads/wpid-NRr1EU8arX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929090" cy="3843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0331_095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4071966" cy="229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70331_095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000108"/>
            <a:ext cx="4214810" cy="237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5643578"/>
            <a:ext cx="814393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Аппликация «Горшочек каши»</a:t>
            </a:r>
          </a:p>
        </p:txBody>
      </p:sp>
      <p:pic>
        <p:nvPicPr>
          <p:cNvPr id="8" name="Рисунок 7" descr="20170331_095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48632"/>
            <a:ext cx="3952837" cy="222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70331_095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357562"/>
            <a:ext cx="3857652" cy="216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403_08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715404" cy="4902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129</Words>
  <Application>Microsoft Office PowerPoint</Application>
  <PresentationFormat>Экран (4:3)</PresentationFormat>
  <Paragraphs>24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Acrobat Document</vt:lpstr>
      <vt:lpstr>Проект «Полезное питание»</vt:lpstr>
      <vt:lpstr>Вид: познавательно – творческий По количеству участников: групповой По продолжительности: краткосрочный (27.03.17.-31.03.17.) Проблема: Недостаточно знаний у детей о  правилах здорового питания, отказ от  полезных продуктов, питания в детском саду. Цель: создание условий для формирования знаний детей и их родителей о правилах здорового питания. Задачи: Образовательные: - формировать  знания о правилах здорового питания; -  формировать у детей интерес и готовность к соблюдению правил  рационального здорового питания; -  познакомить с группами  витаминов ; - учить самостоятельно добывать информацию из разных источников; Воспитательные: - формировать у детей  эмоционально – доброжелательное отношение  к творческой инициативе взрослых и детей. Развивающие: - развивать творческие способности у детей и умение работать сообща.  </vt:lpstr>
      <vt:lpstr>Подготовительный этап</vt:lpstr>
      <vt:lpstr>Основной этап</vt:lpstr>
      <vt:lpstr>Основной этап</vt:lpstr>
      <vt:lpstr>Основной этап</vt:lpstr>
      <vt:lpstr>Основной этап</vt:lpstr>
      <vt:lpstr>Основной этап</vt:lpstr>
      <vt:lpstr>Слайд 9</vt:lpstr>
      <vt:lpstr>Основной этап</vt:lpstr>
      <vt:lpstr>Заключительный этап</vt:lpstr>
      <vt:lpstr>Заключительный этап</vt:lpstr>
      <vt:lpstr>Слайд 13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«Полезное питание»</dc:title>
  <dc:creator>1</dc:creator>
  <cp:lastModifiedBy>1</cp:lastModifiedBy>
  <cp:revision>18</cp:revision>
  <dcterms:created xsi:type="dcterms:W3CDTF">2017-04-01T15:28:16Z</dcterms:created>
  <dcterms:modified xsi:type="dcterms:W3CDTF">2017-04-03T09:08:14Z</dcterms:modified>
</cp:coreProperties>
</file>